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10287000" cy="10287000"/>
  <p:notesSz cx="6858000" cy="9144000"/>
  <p:embeddedFontLst>
    <p:embeddedFont>
      <p:font typeface="Raleway" panose="020B0604020202020204" charset="0"/>
      <p:regular r:id="rId14"/>
    </p:embeddedFont>
    <p:embeddedFont>
      <p:font typeface="Canva Sans Bold" panose="020B0604020202020204" charset="0"/>
      <p:regular r:id="rId15"/>
    </p:embeddedFont>
    <p:embeddedFont>
      <p:font typeface="Canva Sans" panose="020B0604020202020204" charset="0"/>
      <p:regular r:id="rId16"/>
    </p:embeddedFont>
    <p:embeddedFont>
      <p:font typeface="Calibri" panose="020F0502020204030204" pitchFamily="34" charset="0"/>
      <p:regular r:id="rId17"/>
      <p:bold r:id="rId18"/>
      <p:italic r:id="rId19"/>
      <p:boldItalic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5" d="100"/>
          <a:sy n="55" d="100"/>
        </p:scale>
        <p:origin x="2045" y="43"/>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1/1/2023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1/1/2023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1/1/2023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16797" t="2163" r="21410" b="4916"/>
          <a:stretch>
            <a:fillRect/>
          </a:stretch>
        </p:blipFill>
        <p:spPr>
          <a:xfrm>
            <a:off x="0" y="0"/>
            <a:ext cx="10287000" cy="10287000"/>
          </a:xfrm>
          <a:prstGeom prst="rect">
            <a:avLst/>
          </a:prstGeom>
        </p:spPr>
      </p:pic>
      <p:grpSp>
        <p:nvGrpSpPr>
          <p:cNvPr id="3" name="Group 3"/>
          <p:cNvGrpSpPr/>
          <p:nvPr/>
        </p:nvGrpSpPr>
        <p:grpSpPr>
          <a:xfrm>
            <a:off x="1306243" y="3614271"/>
            <a:ext cx="7674514" cy="4249009"/>
            <a:chOff x="0" y="0"/>
            <a:chExt cx="10232685" cy="5665346"/>
          </a:xfrm>
        </p:grpSpPr>
        <p:sp>
          <p:nvSpPr>
            <p:cNvPr id="4" name="TextBox 4"/>
            <p:cNvSpPr txBox="1"/>
            <p:nvPr/>
          </p:nvSpPr>
          <p:spPr>
            <a:xfrm>
              <a:off x="0" y="1100178"/>
              <a:ext cx="10232685" cy="2797302"/>
            </a:xfrm>
            <a:prstGeom prst="rect">
              <a:avLst/>
            </a:prstGeom>
          </p:spPr>
          <p:txBody>
            <a:bodyPr lIns="0" tIns="0" rIns="0" bIns="0" rtlCol="0" anchor="t">
              <a:spAutoFit/>
            </a:bodyPr>
            <a:lstStyle/>
            <a:p>
              <a:pPr algn="ctr">
                <a:lnSpc>
                  <a:spcPts val="7776"/>
                </a:lnSpc>
              </a:pPr>
              <a:r>
                <a:rPr lang="en-US" sz="8640" dirty="0">
                  <a:solidFill>
                    <a:srgbClr val="FAFFFE"/>
                  </a:solidFill>
                  <a:latin typeface="Rubik One Bold"/>
                </a:rPr>
                <a:t>IN THE STADIUM</a:t>
              </a:r>
            </a:p>
          </p:txBody>
        </p:sp>
        <p:sp>
          <p:nvSpPr>
            <p:cNvPr id="5" name="TextBox 5"/>
            <p:cNvSpPr txBox="1"/>
            <p:nvPr/>
          </p:nvSpPr>
          <p:spPr>
            <a:xfrm>
              <a:off x="1360798" y="-47625"/>
              <a:ext cx="7511089" cy="471678"/>
            </a:xfrm>
            <a:prstGeom prst="rect">
              <a:avLst/>
            </a:prstGeom>
          </p:spPr>
          <p:txBody>
            <a:bodyPr lIns="0" tIns="0" rIns="0" bIns="0" rtlCol="0" anchor="t">
              <a:spAutoFit/>
            </a:bodyPr>
            <a:lstStyle/>
            <a:p>
              <a:pPr algn="ctr">
                <a:lnSpc>
                  <a:spcPts val="3024"/>
                </a:lnSpc>
              </a:pPr>
              <a:r>
                <a:rPr lang="en-US" sz="2160" spc="86">
                  <a:solidFill>
                    <a:srgbClr val="FAFFFE"/>
                  </a:solidFill>
                  <a:latin typeface="Raleway"/>
                </a:rPr>
                <a:t>ARE YOU READY?</a:t>
              </a:r>
            </a:p>
          </p:txBody>
        </p:sp>
        <p:sp>
          <p:nvSpPr>
            <p:cNvPr id="6" name="TextBox 6"/>
            <p:cNvSpPr txBox="1"/>
            <p:nvPr/>
          </p:nvSpPr>
          <p:spPr>
            <a:xfrm>
              <a:off x="865558" y="5235959"/>
              <a:ext cx="8501569" cy="429387"/>
            </a:xfrm>
            <a:prstGeom prst="rect">
              <a:avLst/>
            </a:prstGeom>
          </p:spPr>
          <p:txBody>
            <a:bodyPr lIns="0" tIns="0" rIns="0" bIns="0" rtlCol="0" anchor="t">
              <a:spAutoFit/>
            </a:bodyPr>
            <a:lstStyle/>
            <a:p>
              <a:pPr algn="ctr">
                <a:lnSpc>
                  <a:spcPts val="2646"/>
                </a:lnSpc>
              </a:pPr>
              <a:r>
                <a:rPr lang="en-US" sz="1890" dirty="0">
                  <a:solidFill>
                    <a:srgbClr val="FAFFFE"/>
                  </a:solidFill>
                  <a:latin typeface="Raleway"/>
                </a:rPr>
                <a:t>Witness your team battle it out from February 2-4!</a:t>
              </a:r>
            </a:p>
          </p:txBody>
        </p:sp>
        <p:sp>
          <p:nvSpPr>
            <p:cNvPr id="7" name="AutoShape 7"/>
            <p:cNvSpPr/>
            <p:nvPr/>
          </p:nvSpPr>
          <p:spPr>
            <a:xfrm>
              <a:off x="2322313" y="4501519"/>
              <a:ext cx="5588059" cy="43973"/>
            </a:xfrm>
            <a:prstGeom prst="rect">
              <a:avLst/>
            </a:prstGeom>
            <a:solidFill>
              <a:srgbClr val="FAFFFE"/>
            </a:solidFill>
          </p:spPr>
        </p:sp>
      </p:grpSp>
      <p:pic>
        <p:nvPicPr>
          <p:cNvPr id="8" name="Picture 8"/>
          <p:cNvPicPr>
            <a:picLocks noChangeAspect="1"/>
          </p:cNvPicPr>
          <p:nvPr/>
        </p:nvPicPr>
        <p:blipFill>
          <a:blip r:embed="rId3"/>
          <a:srcRect/>
          <a:stretch>
            <a:fillRect/>
          </a:stretch>
        </p:blipFill>
        <p:spPr>
          <a:xfrm rot="2700000">
            <a:off x="4468181" y="6232915"/>
            <a:ext cx="1350639" cy="135063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nodeType="clickEffect">
                                  <p:stCondLst>
                                    <p:cond delay="0"/>
                                  </p:stCondLst>
                                  <p:childTnLst>
                                    <p:animRot by="21600000">
                                      <p:cBhvr>
                                        <p:cTn id="6" dur="2000" fill="hold"/>
                                        <p:tgtEl>
                                          <p:spTgt spid="8"/>
                                        </p:tgtEl>
                                        <p:attrNameLst>
                                          <p:attrName>r</p:attrName>
                                        </p:attrNameLst>
                                      </p:cBhvr>
                                    </p:animRot>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1000"/>
                                        <p:tgtEl>
                                          <p:spTgt spid="3"/>
                                        </p:tgtEl>
                                      </p:cBhvr>
                                    </p:animEffect>
                                    <p:anim calcmode="lin" valueType="num">
                                      <p:cBhvr>
                                        <p:cTn id="12" dur="1000" fill="hold"/>
                                        <p:tgtEl>
                                          <p:spTgt spid="3"/>
                                        </p:tgtEl>
                                        <p:attrNameLst>
                                          <p:attrName>ppt_x</p:attrName>
                                        </p:attrNameLst>
                                      </p:cBhvr>
                                      <p:tavLst>
                                        <p:tav tm="0">
                                          <p:val>
                                            <p:strVal val="#ppt_x"/>
                                          </p:val>
                                        </p:tav>
                                        <p:tav tm="100000">
                                          <p:val>
                                            <p:strVal val="#ppt_x"/>
                                          </p:val>
                                        </p:tav>
                                      </p:tavLst>
                                    </p:anim>
                                    <p:anim calcmode="lin" valueType="num">
                                      <p:cBhvr>
                                        <p:cTn id="13"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16797" t="2163" r="21410" b="4916"/>
          <a:stretch>
            <a:fillRect/>
          </a:stretch>
        </p:blipFill>
        <p:spPr>
          <a:xfrm>
            <a:off x="0" y="0"/>
            <a:ext cx="10287000" cy="10287000"/>
          </a:xfrm>
          <a:prstGeom prst="rect">
            <a:avLst/>
          </a:prstGeom>
        </p:spPr>
      </p:pic>
      <p:pic>
        <p:nvPicPr>
          <p:cNvPr id="3" name="Picture 3"/>
          <p:cNvPicPr>
            <a:picLocks noChangeAspect="1"/>
          </p:cNvPicPr>
          <p:nvPr/>
        </p:nvPicPr>
        <p:blipFill>
          <a:blip r:embed="rId3"/>
          <a:srcRect/>
          <a:stretch>
            <a:fillRect/>
          </a:stretch>
        </p:blipFill>
        <p:spPr>
          <a:xfrm>
            <a:off x="1028700" y="4100375"/>
            <a:ext cx="8229600" cy="4629150"/>
          </a:xfrm>
          <a:prstGeom prst="rect">
            <a:avLst/>
          </a:prstGeom>
        </p:spPr>
      </p:pic>
      <p:sp>
        <p:nvSpPr>
          <p:cNvPr id="4" name="TextBox 4"/>
          <p:cNvSpPr txBox="1"/>
          <p:nvPr/>
        </p:nvSpPr>
        <p:spPr>
          <a:xfrm>
            <a:off x="1028700" y="876300"/>
            <a:ext cx="6858000" cy="1397819"/>
          </a:xfrm>
          <a:prstGeom prst="rect">
            <a:avLst/>
          </a:prstGeom>
        </p:spPr>
        <p:txBody>
          <a:bodyPr wrap="square" lIns="0" tIns="0" rIns="0" bIns="0" rtlCol="0" anchor="t">
            <a:spAutoFit/>
          </a:bodyPr>
          <a:lstStyle/>
          <a:p>
            <a:pPr algn="ctr">
              <a:lnSpc>
                <a:spcPts val="10919"/>
              </a:lnSpc>
            </a:pPr>
            <a:r>
              <a:rPr lang="en-US" sz="7800" dirty="0">
                <a:solidFill>
                  <a:srgbClr val="FAFFFE"/>
                </a:solidFill>
                <a:latin typeface="Canva Sans"/>
              </a:rPr>
              <a:t>screen shots:</a:t>
            </a:r>
          </a:p>
        </p:txBody>
      </p:sp>
      <p:sp>
        <p:nvSpPr>
          <p:cNvPr id="5" name="TextBox 5"/>
          <p:cNvSpPr txBox="1"/>
          <p:nvPr/>
        </p:nvSpPr>
        <p:spPr>
          <a:xfrm>
            <a:off x="1028700" y="2735670"/>
            <a:ext cx="8229600" cy="755015"/>
          </a:xfrm>
          <a:prstGeom prst="rect">
            <a:avLst/>
          </a:prstGeom>
        </p:spPr>
        <p:txBody>
          <a:bodyPr lIns="0" tIns="0" rIns="0" bIns="0" rtlCol="0" anchor="t">
            <a:spAutoFit/>
          </a:bodyPr>
          <a:lstStyle/>
          <a:p>
            <a:pPr algn="ctr">
              <a:lnSpc>
                <a:spcPts val="6160"/>
              </a:lnSpc>
            </a:pPr>
            <a:r>
              <a:rPr lang="en-US" sz="4400">
                <a:solidFill>
                  <a:srgbClr val="FAFFFE"/>
                </a:solidFill>
                <a:latin typeface="Canva Sans Bold"/>
              </a:rPr>
              <a:t>small staduim</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1000"/>
                                        <p:tgtEl>
                                          <p:spTgt spid="3"/>
                                        </p:tgtEl>
                                      </p:cBhvr>
                                    </p:animEffect>
                                    <p:anim calcmode="lin" valueType="num">
                                      <p:cBhvr>
                                        <p:cTn id="18" dur="1000" fill="hold"/>
                                        <p:tgtEl>
                                          <p:spTgt spid="3"/>
                                        </p:tgtEl>
                                        <p:attrNameLst>
                                          <p:attrName>ppt_x</p:attrName>
                                        </p:attrNameLst>
                                      </p:cBhvr>
                                      <p:tavLst>
                                        <p:tav tm="0">
                                          <p:val>
                                            <p:strVal val="#ppt_x"/>
                                          </p:val>
                                        </p:tav>
                                        <p:tav tm="100000">
                                          <p:val>
                                            <p:strVal val="#ppt_x"/>
                                          </p:val>
                                        </p:tav>
                                      </p:tavLst>
                                    </p:anim>
                                    <p:anim calcmode="lin" valueType="num">
                                      <p:cBhvr>
                                        <p:cTn id="1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16797" t="2163" r="21410" b="4916"/>
          <a:stretch>
            <a:fillRect/>
          </a:stretch>
        </p:blipFill>
        <p:spPr>
          <a:xfrm>
            <a:off x="0" y="0"/>
            <a:ext cx="10287000" cy="10287000"/>
          </a:xfrm>
          <a:prstGeom prst="rect">
            <a:avLst/>
          </a:prstGeom>
        </p:spPr>
      </p:pic>
      <p:pic>
        <p:nvPicPr>
          <p:cNvPr id="3" name="Picture 3"/>
          <p:cNvPicPr>
            <a:picLocks noChangeAspect="1"/>
          </p:cNvPicPr>
          <p:nvPr/>
        </p:nvPicPr>
        <p:blipFill>
          <a:blip r:embed="rId3"/>
          <a:srcRect/>
          <a:stretch>
            <a:fillRect/>
          </a:stretch>
        </p:blipFill>
        <p:spPr>
          <a:xfrm>
            <a:off x="1028700" y="4319450"/>
            <a:ext cx="8229600" cy="4629150"/>
          </a:xfrm>
          <a:prstGeom prst="rect">
            <a:avLst/>
          </a:prstGeom>
        </p:spPr>
      </p:pic>
      <p:sp>
        <p:nvSpPr>
          <p:cNvPr id="4" name="TextBox 4"/>
          <p:cNvSpPr txBox="1"/>
          <p:nvPr/>
        </p:nvSpPr>
        <p:spPr>
          <a:xfrm>
            <a:off x="1028700" y="876300"/>
            <a:ext cx="6781800" cy="1397819"/>
          </a:xfrm>
          <a:prstGeom prst="rect">
            <a:avLst/>
          </a:prstGeom>
        </p:spPr>
        <p:txBody>
          <a:bodyPr wrap="square" lIns="0" tIns="0" rIns="0" bIns="0" rtlCol="0" anchor="t">
            <a:spAutoFit/>
          </a:bodyPr>
          <a:lstStyle/>
          <a:p>
            <a:pPr algn="ctr">
              <a:lnSpc>
                <a:spcPts val="10919"/>
              </a:lnSpc>
            </a:pPr>
            <a:r>
              <a:rPr lang="en-US" sz="7800" dirty="0">
                <a:solidFill>
                  <a:srgbClr val="FAFFFE"/>
                </a:solidFill>
                <a:latin typeface="Canva Sans"/>
              </a:rPr>
              <a:t>screen shots:</a:t>
            </a:r>
          </a:p>
        </p:txBody>
      </p:sp>
      <p:sp>
        <p:nvSpPr>
          <p:cNvPr id="5" name="TextBox 5"/>
          <p:cNvSpPr txBox="1"/>
          <p:nvPr/>
        </p:nvSpPr>
        <p:spPr>
          <a:xfrm>
            <a:off x="1028700" y="2845208"/>
            <a:ext cx="8229600" cy="755015"/>
          </a:xfrm>
          <a:prstGeom prst="rect">
            <a:avLst/>
          </a:prstGeom>
        </p:spPr>
        <p:txBody>
          <a:bodyPr lIns="0" tIns="0" rIns="0" bIns="0" rtlCol="0" anchor="t">
            <a:spAutoFit/>
          </a:bodyPr>
          <a:lstStyle/>
          <a:p>
            <a:pPr algn="ctr">
              <a:lnSpc>
                <a:spcPts val="6160"/>
              </a:lnSpc>
            </a:pPr>
            <a:r>
              <a:rPr lang="en-US" sz="4400">
                <a:solidFill>
                  <a:srgbClr val="FAFFFE"/>
                </a:solidFill>
                <a:latin typeface="Canva Sans Bold"/>
              </a:rPr>
              <a:t>big stadium</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1000"/>
                                        <p:tgtEl>
                                          <p:spTgt spid="3"/>
                                        </p:tgtEl>
                                      </p:cBhvr>
                                    </p:animEffect>
                                    <p:anim calcmode="lin" valueType="num">
                                      <p:cBhvr>
                                        <p:cTn id="18" dur="1000" fill="hold"/>
                                        <p:tgtEl>
                                          <p:spTgt spid="3"/>
                                        </p:tgtEl>
                                        <p:attrNameLst>
                                          <p:attrName>ppt_x</p:attrName>
                                        </p:attrNameLst>
                                      </p:cBhvr>
                                      <p:tavLst>
                                        <p:tav tm="0">
                                          <p:val>
                                            <p:strVal val="#ppt_x"/>
                                          </p:val>
                                        </p:tav>
                                        <p:tav tm="100000">
                                          <p:val>
                                            <p:strVal val="#ppt_x"/>
                                          </p:val>
                                        </p:tav>
                                      </p:tavLst>
                                    </p:anim>
                                    <p:anim calcmode="lin" valueType="num">
                                      <p:cBhvr>
                                        <p:cTn id="1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16797" t="2163" r="21410" b="4916"/>
          <a:stretch>
            <a:fillRect/>
          </a:stretch>
        </p:blipFill>
        <p:spPr>
          <a:xfrm>
            <a:off x="0" y="0"/>
            <a:ext cx="10287000" cy="10287000"/>
          </a:xfrm>
          <a:prstGeom prst="rect">
            <a:avLst/>
          </a:prstGeom>
        </p:spPr>
      </p:pic>
      <p:pic>
        <p:nvPicPr>
          <p:cNvPr id="3" name="Picture 3"/>
          <p:cNvPicPr>
            <a:picLocks noChangeAspect="1"/>
          </p:cNvPicPr>
          <p:nvPr/>
        </p:nvPicPr>
        <p:blipFill>
          <a:blip r:embed="rId3"/>
          <a:srcRect/>
          <a:stretch>
            <a:fillRect/>
          </a:stretch>
        </p:blipFill>
        <p:spPr>
          <a:xfrm>
            <a:off x="1358656" y="4324123"/>
            <a:ext cx="7569687" cy="4257949"/>
          </a:xfrm>
          <a:prstGeom prst="rect">
            <a:avLst/>
          </a:prstGeom>
        </p:spPr>
      </p:pic>
      <p:sp>
        <p:nvSpPr>
          <p:cNvPr id="4" name="TextBox 4"/>
          <p:cNvSpPr txBox="1"/>
          <p:nvPr/>
        </p:nvSpPr>
        <p:spPr>
          <a:xfrm>
            <a:off x="1028700" y="876300"/>
            <a:ext cx="6781800" cy="1397819"/>
          </a:xfrm>
          <a:prstGeom prst="rect">
            <a:avLst/>
          </a:prstGeom>
        </p:spPr>
        <p:txBody>
          <a:bodyPr wrap="square" lIns="0" tIns="0" rIns="0" bIns="0" rtlCol="0" anchor="t">
            <a:spAutoFit/>
          </a:bodyPr>
          <a:lstStyle/>
          <a:p>
            <a:pPr algn="ctr">
              <a:lnSpc>
                <a:spcPts val="10919"/>
              </a:lnSpc>
            </a:pPr>
            <a:r>
              <a:rPr lang="en-US" sz="7800" dirty="0">
                <a:solidFill>
                  <a:srgbClr val="FAFFFE"/>
                </a:solidFill>
                <a:latin typeface="Canva Sans"/>
              </a:rPr>
              <a:t>screen shots:</a:t>
            </a:r>
          </a:p>
        </p:txBody>
      </p:sp>
      <p:sp>
        <p:nvSpPr>
          <p:cNvPr id="5" name="TextBox 5"/>
          <p:cNvSpPr txBox="1"/>
          <p:nvPr/>
        </p:nvSpPr>
        <p:spPr>
          <a:xfrm>
            <a:off x="1028700" y="2845208"/>
            <a:ext cx="8229600" cy="755015"/>
          </a:xfrm>
          <a:prstGeom prst="rect">
            <a:avLst/>
          </a:prstGeom>
        </p:spPr>
        <p:txBody>
          <a:bodyPr lIns="0" tIns="0" rIns="0" bIns="0" rtlCol="0" anchor="t">
            <a:spAutoFit/>
          </a:bodyPr>
          <a:lstStyle/>
          <a:p>
            <a:pPr algn="ctr">
              <a:lnSpc>
                <a:spcPts val="6160"/>
              </a:lnSpc>
            </a:pPr>
            <a:r>
              <a:rPr lang="en-US" sz="4400">
                <a:solidFill>
                  <a:srgbClr val="FAFFFE"/>
                </a:solidFill>
                <a:latin typeface="Canva Sans Bold"/>
              </a:rPr>
              <a:t>about us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1000"/>
                                        <p:tgtEl>
                                          <p:spTgt spid="3"/>
                                        </p:tgtEl>
                                      </p:cBhvr>
                                    </p:animEffect>
                                    <p:anim calcmode="lin" valueType="num">
                                      <p:cBhvr>
                                        <p:cTn id="18" dur="1000" fill="hold"/>
                                        <p:tgtEl>
                                          <p:spTgt spid="3"/>
                                        </p:tgtEl>
                                        <p:attrNameLst>
                                          <p:attrName>ppt_x</p:attrName>
                                        </p:attrNameLst>
                                      </p:cBhvr>
                                      <p:tavLst>
                                        <p:tav tm="0">
                                          <p:val>
                                            <p:strVal val="#ppt_x"/>
                                          </p:val>
                                        </p:tav>
                                        <p:tav tm="100000">
                                          <p:val>
                                            <p:strVal val="#ppt_x"/>
                                          </p:val>
                                        </p:tav>
                                      </p:tavLst>
                                    </p:anim>
                                    <p:anim calcmode="lin" valueType="num">
                                      <p:cBhvr>
                                        <p:cTn id="1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16797" t="2163" r="21410" b="4916"/>
          <a:stretch>
            <a:fillRect/>
          </a:stretch>
        </p:blipFill>
        <p:spPr>
          <a:xfrm>
            <a:off x="0" y="0"/>
            <a:ext cx="10287000" cy="10287000"/>
          </a:xfrm>
          <a:prstGeom prst="rect">
            <a:avLst/>
          </a:prstGeom>
        </p:spPr>
      </p:pic>
      <p:sp>
        <p:nvSpPr>
          <p:cNvPr id="3" name="TextBox 3"/>
          <p:cNvSpPr txBox="1"/>
          <p:nvPr/>
        </p:nvSpPr>
        <p:spPr>
          <a:xfrm>
            <a:off x="1028700" y="876300"/>
            <a:ext cx="4319469" cy="1335405"/>
          </a:xfrm>
          <a:prstGeom prst="rect">
            <a:avLst/>
          </a:prstGeom>
        </p:spPr>
        <p:txBody>
          <a:bodyPr lIns="0" tIns="0" rIns="0" bIns="0" rtlCol="0" anchor="t">
            <a:spAutoFit/>
          </a:bodyPr>
          <a:lstStyle/>
          <a:p>
            <a:pPr algn="ctr">
              <a:lnSpc>
                <a:spcPts val="10919"/>
              </a:lnSpc>
            </a:pPr>
            <a:r>
              <a:rPr lang="en-US" sz="7800" dirty="0" smtClean="0">
                <a:solidFill>
                  <a:srgbClr val="FFFFFF"/>
                </a:solidFill>
                <a:latin typeface="Canva Sans"/>
              </a:rPr>
              <a:t>The </a:t>
            </a:r>
            <a:r>
              <a:rPr lang="en-US" sz="7800" dirty="0">
                <a:solidFill>
                  <a:srgbClr val="FFFFFF"/>
                </a:solidFill>
                <a:latin typeface="Canva Sans"/>
              </a:rPr>
              <a:t>Idea:</a:t>
            </a:r>
          </a:p>
        </p:txBody>
      </p:sp>
      <p:sp>
        <p:nvSpPr>
          <p:cNvPr id="4" name="TextBox 4"/>
          <p:cNvSpPr txBox="1"/>
          <p:nvPr/>
        </p:nvSpPr>
        <p:spPr>
          <a:xfrm>
            <a:off x="1245461" y="2531743"/>
            <a:ext cx="7796077" cy="2552620"/>
          </a:xfrm>
          <a:prstGeom prst="rect">
            <a:avLst/>
          </a:prstGeom>
        </p:spPr>
        <p:txBody>
          <a:bodyPr lIns="0" tIns="0" rIns="0" bIns="0" rtlCol="0" anchor="t">
            <a:spAutoFit/>
          </a:bodyPr>
          <a:lstStyle/>
          <a:p>
            <a:pPr algn="ctr">
              <a:lnSpc>
                <a:spcPts val="5074"/>
              </a:lnSpc>
            </a:pPr>
            <a:r>
              <a:rPr lang="en-US" sz="3624" dirty="0">
                <a:solidFill>
                  <a:srgbClr val="000000"/>
                </a:solidFill>
                <a:latin typeface="Canva Sans"/>
              </a:rPr>
              <a:t>In the stadium is a web site that help you to reserve a stadium to you and your friends with your date that you choose.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16797" t="2163" r="21410" b="4916"/>
          <a:stretch>
            <a:fillRect/>
          </a:stretch>
        </p:blipFill>
        <p:spPr>
          <a:xfrm>
            <a:off x="0" y="0"/>
            <a:ext cx="10287000" cy="10287000"/>
          </a:xfrm>
          <a:prstGeom prst="rect">
            <a:avLst/>
          </a:prstGeom>
        </p:spPr>
      </p:pic>
      <p:sp>
        <p:nvSpPr>
          <p:cNvPr id="3" name="TextBox 3"/>
          <p:cNvSpPr txBox="1"/>
          <p:nvPr/>
        </p:nvSpPr>
        <p:spPr>
          <a:xfrm>
            <a:off x="1028700" y="876300"/>
            <a:ext cx="6553200" cy="1397819"/>
          </a:xfrm>
          <a:prstGeom prst="rect">
            <a:avLst/>
          </a:prstGeom>
        </p:spPr>
        <p:txBody>
          <a:bodyPr wrap="square" lIns="0" tIns="0" rIns="0" bIns="0" rtlCol="0" anchor="t">
            <a:spAutoFit/>
          </a:bodyPr>
          <a:lstStyle/>
          <a:p>
            <a:pPr algn="ctr">
              <a:lnSpc>
                <a:spcPts val="10919"/>
              </a:lnSpc>
            </a:pPr>
            <a:r>
              <a:rPr lang="en-US" sz="7800" dirty="0">
                <a:solidFill>
                  <a:srgbClr val="FAFFFE"/>
                </a:solidFill>
                <a:latin typeface="Canva Sans"/>
              </a:rPr>
              <a:t>introduction:</a:t>
            </a:r>
          </a:p>
        </p:txBody>
      </p:sp>
      <p:sp>
        <p:nvSpPr>
          <p:cNvPr id="4" name="TextBox 4"/>
          <p:cNvSpPr txBox="1"/>
          <p:nvPr/>
        </p:nvSpPr>
        <p:spPr>
          <a:xfrm>
            <a:off x="1245461" y="2531743"/>
            <a:ext cx="7796077" cy="5775140"/>
          </a:xfrm>
          <a:prstGeom prst="rect">
            <a:avLst/>
          </a:prstGeom>
        </p:spPr>
        <p:txBody>
          <a:bodyPr lIns="0" tIns="0" rIns="0" bIns="0" rtlCol="0" anchor="t">
            <a:spAutoFit/>
          </a:bodyPr>
          <a:lstStyle/>
          <a:p>
            <a:pPr algn="ctr">
              <a:lnSpc>
                <a:spcPts val="5074"/>
              </a:lnSpc>
            </a:pPr>
            <a:r>
              <a:rPr lang="en-US" sz="3624">
                <a:solidFill>
                  <a:srgbClr val="000000"/>
                </a:solidFill>
                <a:latin typeface="Canva Sans"/>
              </a:rPr>
              <a:t>Football is the most well-known sport around the whole world and most people Watch, play and encourages it and most of us if not all are playing it daily in Everywhere you can imagine, in the streets, colleges, clubs, beach and etc.</a:t>
            </a:r>
          </a:p>
          <a:p>
            <a:pPr algn="ctr">
              <a:lnSpc>
                <a:spcPts val="5074"/>
              </a:lnSpc>
            </a:pPr>
            <a:r>
              <a:rPr lang="en-US" sz="3624">
                <a:solidFill>
                  <a:srgbClr val="000000"/>
                </a:solidFill>
                <a:latin typeface="Canva Sans"/>
              </a:rPr>
              <a:t>so we create this web site for you</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16797" t="2163" r="21410" b="4916"/>
          <a:stretch>
            <a:fillRect/>
          </a:stretch>
        </p:blipFill>
        <p:spPr>
          <a:xfrm>
            <a:off x="0" y="0"/>
            <a:ext cx="10287000" cy="10287000"/>
          </a:xfrm>
          <a:prstGeom prst="rect">
            <a:avLst/>
          </a:prstGeom>
        </p:spPr>
      </p:pic>
      <p:sp>
        <p:nvSpPr>
          <p:cNvPr id="3" name="TextBox 3"/>
          <p:cNvSpPr txBox="1"/>
          <p:nvPr/>
        </p:nvSpPr>
        <p:spPr>
          <a:xfrm>
            <a:off x="1028700" y="876300"/>
            <a:ext cx="7572256" cy="1335405"/>
          </a:xfrm>
          <a:prstGeom prst="rect">
            <a:avLst/>
          </a:prstGeom>
        </p:spPr>
        <p:txBody>
          <a:bodyPr lIns="0" tIns="0" rIns="0" bIns="0" rtlCol="0" anchor="t">
            <a:spAutoFit/>
          </a:bodyPr>
          <a:lstStyle/>
          <a:p>
            <a:pPr algn="ctr">
              <a:lnSpc>
                <a:spcPts val="10919"/>
              </a:lnSpc>
            </a:pPr>
            <a:r>
              <a:rPr lang="en-US" sz="7800">
                <a:solidFill>
                  <a:srgbClr val="FAFFFE"/>
                </a:solidFill>
                <a:latin typeface="Canva Sans"/>
              </a:rPr>
              <a:t>used tecnology:</a:t>
            </a:r>
          </a:p>
        </p:txBody>
      </p:sp>
      <p:sp>
        <p:nvSpPr>
          <p:cNvPr id="4" name="TextBox 4"/>
          <p:cNvSpPr txBox="1"/>
          <p:nvPr/>
        </p:nvSpPr>
        <p:spPr>
          <a:xfrm>
            <a:off x="1245461" y="2531743"/>
            <a:ext cx="7796077" cy="3165478"/>
          </a:xfrm>
          <a:prstGeom prst="rect">
            <a:avLst/>
          </a:prstGeom>
        </p:spPr>
        <p:txBody>
          <a:bodyPr lIns="0" tIns="0" rIns="0" bIns="0" rtlCol="0" anchor="t">
            <a:spAutoFit/>
          </a:bodyPr>
          <a:lstStyle/>
          <a:p>
            <a:pPr marL="782613" lvl="1" indent="-391306">
              <a:lnSpc>
                <a:spcPts val="5074"/>
              </a:lnSpc>
              <a:buFont typeface="Arial"/>
              <a:buChar char="•"/>
            </a:pPr>
            <a:r>
              <a:rPr lang="en-US" sz="3624">
                <a:solidFill>
                  <a:srgbClr val="000000"/>
                </a:solidFill>
                <a:latin typeface="Canva Sans"/>
              </a:rPr>
              <a:t>html</a:t>
            </a:r>
          </a:p>
          <a:p>
            <a:pPr marL="782613" lvl="1" indent="-391306">
              <a:lnSpc>
                <a:spcPts val="5074"/>
              </a:lnSpc>
              <a:buFont typeface="Arial"/>
              <a:buChar char="•"/>
            </a:pPr>
            <a:r>
              <a:rPr lang="en-US" sz="3624">
                <a:solidFill>
                  <a:srgbClr val="000000"/>
                </a:solidFill>
                <a:latin typeface="Canva Sans"/>
              </a:rPr>
              <a:t>css</a:t>
            </a:r>
          </a:p>
          <a:p>
            <a:pPr marL="782613" lvl="1" indent="-391306">
              <a:lnSpc>
                <a:spcPts val="5074"/>
              </a:lnSpc>
              <a:buFont typeface="Arial"/>
              <a:buChar char="•"/>
            </a:pPr>
            <a:r>
              <a:rPr lang="en-US" sz="3624">
                <a:solidFill>
                  <a:srgbClr val="000000"/>
                </a:solidFill>
                <a:latin typeface="Canva Sans"/>
              </a:rPr>
              <a:t>figma</a:t>
            </a:r>
          </a:p>
          <a:p>
            <a:pPr marL="782613" lvl="1" indent="-391306">
              <a:lnSpc>
                <a:spcPts val="5074"/>
              </a:lnSpc>
              <a:buFont typeface="Arial"/>
              <a:buChar char="•"/>
            </a:pPr>
            <a:r>
              <a:rPr lang="en-US" sz="3624">
                <a:solidFill>
                  <a:srgbClr val="000000"/>
                </a:solidFill>
                <a:latin typeface="Canva Sans"/>
              </a:rPr>
              <a:t>photoshop</a:t>
            </a:r>
          </a:p>
          <a:p>
            <a:pPr marL="782613" lvl="1" indent="-391306">
              <a:lnSpc>
                <a:spcPts val="5074"/>
              </a:lnSpc>
              <a:buFont typeface="Arial"/>
              <a:buChar char="•"/>
            </a:pPr>
            <a:r>
              <a:rPr lang="en-US" sz="3624">
                <a:solidFill>
                  <a:srgbClr val="000000"/>
                </a:solidFill>
                <a:latin typeface="Canva Sans"/>
              </a:rPr>
              <a:t>github</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16797" t="2163" r="21410" b="4916"/>
          <a:stretch>
            <a:fillRect/>
          </a:stretch>
        </p:blipFill>
        <p:spPr>
          <a:xfrm>
            <a:off x="0" y="0"/>
            <a:ext cx="10287000" cy="10287000"/>
          </a:xfrm>
          <a:prstGeom prst="rect">
            <a:avLst/>
          </a:prstGeom>
        </p:spPr>
      </p:pic>
      <p:pic>
        <p:nvPicPr>
          <p:cNvPr id="3" name="Picture 3"/>
          <p:cNvPicPr>
            <a:picLocks noChangeAspect="1"/>
          </p:cNvPicPr>
          <p:nvPr/>
        </p:nvPicPr>
        <p:blipFill>
          <a:blip r:embed="rId3"/>
          <a:srcRect/>
          <a:stretch>
            <a:fillRect/>
          </a:stretch>
        </p:blipFill>
        <p:spPr>
          <a:xfrm>
            <a:off x="1028700" y="3951918"/>
            <a:ext cx="8459228" cy="4749504"/>
          </a:xfrm>
          <a:prstGeom prst="rect">
            <a:avLst/>
          </a:prstGeom>
        </p:spPr>
      </p:pic>
      <p:sp>
        <p:nvSpPr>
          <p:cNvPr id="4" name="TextBox 4"/>
          <p:cNvSpPr txBox="1"/>
          <p:nvPr/>
        </p:nvSpPr>
        <p:spPr>
          <a:xfrm>
            <a:off x="1028700" y="876300"/>
            <a:ext cx="6705600" cy="1397819"/>
          </a:xfrm>
          <a:prstGeom prst="rect">
            <a:avLst/>
          </a:prstGeom>
        </p:spPr>
        <p:txBody>
          <a:bodyPr wrap="square" lIns="0" tIns="0" rIns="0" bIns="0" rtlCol="0" anchor="t">
            <a:spAutoFit/>
          </a:bodyPr>
          <a:lstStyle/>
          <a:p>
            <a:pPr algn="ctr">
              <a:lnSpc>
                <a:spcPts val="10919"/>
              </a:lnSpc>
            </a:pPr>
            <a:r>
              <a:rPr lang="en-US" sz="7800" dirty="0">
                <a:solidFill>
                  <a:srgbClr val="FAFFFE"/>
                </a:solidFill>
                <a:latin typeface="Canva Sans"/>
              </a:rPr>
              <a:t>screen shots:</a:t>
            </a:r>
          </a:p>
        </p:txBody>
      </p:sp>
      <p:sp>
        <p:nvSpPr>
          <p:cNvPr id="5" name="TextBox 5"/>
          <p:cNvSpPr txBox="1"/>
          <p:nvPr/>
        </p:nvSpPr>
        <p:spPr>
          <a:xfrm>
            <a:off x="3643670" y="2661442"/>
            <a:ext cx="2999661" cy="755015"/>
          </a:xfrm>
          <a:prstGeom prst="rect">
            <a:avLst/>
          </a:prstGeom>
        </p:spPr>
        <p:txBody>
          <a:bodyPr lIns="0" tIns="0" rIns="0" bIns="0" rtlCol="0" anchor="t">
            <a:spAutoFit/>
          </a:bodyPr>
          <a:lstStyle/>
          <a:p>
            <a:pPr algn="ctr">
              <a:lnSpc>
                <a:spcPts val="6160"/>
              </a:lnSpc>
            </a:pPr>
            <a:r>
              <a:rPr lang="en-US" sz="4400">
                <a:solidFill>
                  <a:srgbClr val="FAFFFE"/>
                </a:solidFill>
                <a:latin typeface="Canva Sans Bold"/>
              </a:rPr>
              <a:t>home page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1000"/>
                                        <p:tgtEl>
                                          <p:spTgt spid="3"/>
                                        </p:tgtEl>
                                      </p:cBhvr>
                                    </p:animEffect>
                                    <p:anim calcmode="lin" valueType="num">
                                      <p:cBhvr>
                                        <p:cTn id="18" dur="1000" fill="hold"/>
                                        <p:tgtEl>
                                          <p:spTgt spid="3"/>
                                        </p:tgtEl>
                                        <p:attrNameLst>
                                          <p:attrName>ppt_x</p:attrName>
                                        </p:attrNameLst>
                                      </p:cBhvr>
                                      <p:tavLst>
                                        <p:tav tm="0">
                                          <p:val>
                                            <p:strVal val="#ppt_x"/>
                                          </p:val>
                                        </p:tav>
                                        <p:tav tm="100000">
                                          <p:val>
                                            <p:strVal val="#ppt_x"/>
                                          </p:val>
                                        </p:tav>
                                      </p:tavLst>
                                    </p:anim>
                                    <p:anim calcmode="lin" valueType="num">
                                      <p:cBhvr>
                                        <p:cTn id="1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16797" t="2163" r="21410" b="4916"/>
          <a:stretch>
            <a:fillRect/>
          </a:stretch>
        </p:blipFill>
        <p:spPr>
          <a:xfrm>
            <a:off x="0" y="0"/>
            <a:ext cx="10287000" cy="10287000"/>
          </a:xfrm>
          <a:prstGeom prst="rect">
            <a:avLst/>
          </a:prstGeom>
        </p:spPr>
      </p:pic>
      <p:pic>
        <p:nvPicPr>
          <p:cNvPr id="3" name="Picture 3"/>
          <p:cNvPicPr>
            <a:picLocks noChangeAspect="1"/>
          </p:cNvPicPr>
          <p:nvPr/>
        </p:nvPicPr>
        <p:blipFill>
          <a:blip r:embed="rId3"/>
          <a:srcRect/>
          <a:stretch>
            <a:fillRect/>
          </a:stretch>
        </p:blipFill>
        <p:spPr>
          <a:xfrm>
            <a:off x="1028700" y="3967025"/>
            <a:ext cx="8229600" cy="4629150"/>
          </a:xfrm>
          <a:prstGeom prst="rect">
            <a:avLst/>
          </a:prstGeom>
        </p:spPr>
      </p:pic>
      <p:sp>
        <p:nvSpPr>
          <p:cNvPr id="4" name="TextBox 4"/>
          <p:cNvSpPr txBox="1"/>
          <p:nvPr/>
        </p:nvSpPr>
        <p:spPr>
          <a:xfrm>
            <a:off x="952500" y="876300"/>
            <a:ext cx="7239000" cy="1397819"/>
          </a:xfrm>
          <a:prstGeom prst="rect">
            <a:avLst/>
          </a:prstGeom>
        </p:spPr>
        <p:txBody>
          <a:bodyPr wrap="square" lIns="0" tIns="0" rIns="0" bIns="0" rtlCol="0" anchor="t">
            <a:spAutoFit/>
          </a:bodyPr>
          <a:lstStyle/>
          <a:p>
            <a:pPr algn="ctr">
              <a:lnSpc>
                <a:spcPts val="10919"/>
              </a:lnSpc>
            </a:pPr>
            <a:r>
              <a:rPr lang="en-US" sz="7800" dirty="0">
                <a:solidFill>
                  <a:srgbClr val="FAFFFE"/>
                </a:solidFill>
                <a:latin typeface="Canva Sans"/>
              </a:rPr>
              <a:t>screen shots:</a:t>
            </a:r>
          </a:p>
        </p:txBody>
      </p:sp>
      <p:sp>
        <p:nvSpPr>
          <p:cNvPr id="5" name="TextBox 5"/>
          <p:cNvSpPr txBox="1"/>
          <p:nvPr/>
        </p:nvSpPr>
        <p:spPr>
          <a:xfrm>
            <a:off x="1028700" y="2668995"/>
            <a:ext cx="8229600" cy="755015"/>
          </a:xfrm>
          <a:prstGeom prst="rect">
            <a:avLst/>
          </a:prstGeom>
        </p:spPr>
        <p:txBody>
          <a:bodyPr lIns="0" tIns="0" rIns="0" bIns="0" rtlCol="0" anchor="t">
            <a:spAutoFit/>
          </a:bodyPr>
          <a:lstStyle/>
          <a:p>
            <a:pPr algn="ctr">
              <a:lnSpc>
                <a:spcPts val="6160"/>
              </a:lnSpc>
            </a:pPr>
            <a:r>
              <a:rPr lang="en-US" sz="4400">
                <a:solidFill>
                  <a:srgbClr val="FAFFFE"/>
                </a:solidFill>
                <a:latin typeface="Canva Sans Bold"/>
              </a:rPr>
              <a:t>profile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1000"/>
                                        <p:tgtEl>
                                          <p:spTgt spid="4"/>
                                        </p:tgtEl>
                                      </p:cBhvr>
                                    </p:animEffect>
                                    <p:anim calcmode="lin" valueType="num">
                                      <p:cBhvr>
                                        <p:cTn id="18" dur="1000" fill="hold"/>
                                        <p:tgtEl>
                                          <p:spTgt spid="4"/>
                                        </p:tgtEl>
                                        <p:attrNameLst>
                                          <p:attrName>ppt_x</p:attrName>
                                        </p:attrNameLst>
                                      </p:cBhvr>
                                      <p:tavLst>
                                        <p:tav tm="0">
                                          <p:val>
                                            <p:strVal val="#ppt_x"/>
                                          </p:val>
                                        </p:tav>
                                        <p:tav tm="100000">
                                          <p:val>
                                            <p:strVal val="#ppt_x"/>
                                          </p:val>
                                        </p:tav>
                                      </p:tavLst>
                                    </p:anim>
                                    <p:anim calcmode="lin" valueType="num">
                                      <p:cBhvr>
                                        <p:cTn id="1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16797" t="2163" r="21410" b="4916"/>
          <a:stretch>
            <a:fillRect/>
          </a:stretch>
        </p:blipFill>
        <p:spPr>
          <a:xfrm>
            <a:off x="0" y="0"/>
            <a:ext cx="10287000" cy="10287000"/>
          </a:xfrm>
          <a:prstGeom prst="rect">
            <a:avLst/>
          </a:prstGeom>
        </p:spPr>
      </p:pic>
      <p:pic>
        <p:nvPicPr>
          <p:cNvPr id="3" name="Picture 3"/>
          <p:cNvPicPr>
            <a:picLocks noChangeAspect="1"/>
          </p:cNvPicPr>
          <p:nvPr/>
        </p:nvPicPr>
        <p:blipFill>
          <a:blip r:embed="rId3"/>
          <a:srcRect/>
          <a:stretch>
            <a:fillRect/>
          </a:stretch>
        </p:blipFill>
        <p:spPr>
          <a:xfrm>
            <a:off x="1028700" y="4243250"/>
            <a:ext cx="8229600" cy="4629150"/>
          </a:xfrm>
          <a:prstGeom prst="rect">
            <a:avLst/>
          </a:prstGeom>
        </p:spPr>
      </p:pic>
      <p:sp>
        <p:nvSpPr>
          <p:cNvPr id="4" name="TextBox 4"/>
          <p:cNvSpPr txBox="1"/>
          <p:nvPr/>
        </p:nvSpPr>
        <p:spPr>
          <a:xfrm>
            <a:off x="1028700" y="876300"/>
            <a:ext cx="6858000" cy="1397819"/>
          </a:xfrm>
          <a:prstGeom prst="rect">
            <a:avLst/>
          </a:prstGeom>
        </p:spPr>
        <p:txBody>
          <a:bodyPr wrap="square" lIns="0" tIns="0" rIns="0" bIns="0" rtlCol="0" anchor="t">
            <a:spAutoFit/>
          </a:bodyPr>
          <a:lstStyle/>
          <a:p>
            <a:pPr algn="ctr">
              <a:lnSpc>
                <a:spcPts val="10919"/>
              </a:lnSpc>
            </a:pPr>
            <a:r>
              <a:rPr lang="en-US" sz="7800" dirty="0">
                <a:solidFill>
                  <a:srgbClr val="FAFFFE"/>
                </a:solidFill>
                <a:latin typeface="Canva Sans"/>
              </a:rPr>
              <a:t>screen shots:</a:t>
            </a:r>
          </a:p>
        </p:txBody>
      </p:sp>
      <p:sp>
        <p:nvSpPr>
          <p:cNvPr id="5" name="TextBox 5"/>
          <p:cNvSpPr txBox="1"/>
          <p:nvPr/>
        </p:nvSpPr>
        <p:spPr>
          <a:xfrm>
            <a:off x="1028700" y="2807108"/>
            <a:ext cx="8229600" cy="755015"/>
          </a:xfrm>
          <a:prstGeom prst="rect">
            <a:avLst/>
          </a:prstGeom>
        </p:spPr>
        <p:txBody>
          <a:bodyPr lIns="0" tIns="0" rIns="0" bIns="0" rtlCol="0" anchor="t">
            <a:spAutoFit/>
          </a:bodyPr>
          <a:lstStyle/>
          <a:p>
            <a:pPr algn="ctr">
              <a:lnSpc>
                <a:spcPts val="6160"/>
              </a:lnSpc>
            </a:pPr>
            <a:r>
              <a:rPr lang="en-US" sz="4400">
                <a:solidFill>
                  <a:srgbClr val="FAFFFE"/>
                </a:solidFill>
                <a:latin typeface="Canva Sans Bold"/>
              </a:rPr>
              <a:t>log in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1000"/>
                                        <p:tgtEl>
                                          <p:spTgt spid="3"/>
                                        </p:tgtEl>
                                      </p:cBhvr>
                                    </p:animEffect>
                                    <p:anim calcmode="lin" valueType="num">
                                      <p:cBhvr>
                                        <p:cTn id="18" dur="1000" fill="hold"/>
                                        <p:tgtEl>
                                          <p:spTgt spid="3"/>
                                        </p:tgtEl>
                                        <p:attrNameLst>
                                          <p:attrName>ppt_x</p:attrName>
                                        </p:attrNameLst>
                                      </p:cBhvr>
                                      <p:tavLst>
                                        <p:tav tm="0">
                                          <p:val>
                                            <p:strVal val="#ppt_x"/>
                                          </p:val>
                                        </p:tav>
                                        <p:tav tm="100000">
                                          <p:val>
                                            <p:strVal val="#ppt_x"/>
                                          </p:val>
                                        </p:tav>
                                      </p:tavLst>
                                    </p:anim>
                                    <p:anim calcmode="lin" valueType="num">
                                      <p:cBhvr>
                                        <p:cTn id="1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16797" t="2163" r="21410" b="4916"/>
          <a:stretch>
            <a:fillRect/>
          </a:stretch>
        </p:blipFill>
        <p:spPr>
          <a:xfrm>
            <a:off x="0" y="0"/>
            <a:ext cx="10287000" cy="10287000"/>
          </a:xfrm>
          <a:prstGeom prst="rect">
            <a:avLst/>
          </a:prstGeom>
        </p:spPr>
      </p:pic>
      <p:pic>
        <p:nvPicPr>
          <p:cNvPr id="3" name="Picture 3"/>
          <p:cNvPicPr>
            <a:picLocks noChangeAspect="1"/>
          </p:cNvPicPr>
          <p:nvPr/>
        </p:nvPicPr>
        <p:blipFill>
          <a:blip r:embed="rId3"/>
          <a:srcRect/>
          <a:stretch>
            <a:fillRect/>
          </a:stretch>
        </p:blipFill>
        <p:spPr>
          <a:xfrm>
            <a:off x="1028700" y="4295775"/>
            <a:ext cx="8229600" cy="4629150"/>
          </a:xfrm>
          <a:prstGeom prst="rect">
            <a:avLst/>
          </a:prstGeom>
        </p:spPr>
      </p:pic>
      <p:sp>
        <p:nvSpPr>
          <p:cNvPr id="4" name="TextBox 4"/>
          <p:cNvSpPr txBox="1"/>
          <p:nvPr/>
        </p:nvSpPr>
        <p:spPr>
          <a:xfrm>
            <a:off x="1028700" y="876300"/>
            <a:ext cx="6858000" cy="1397819"/>
          </a:xfrm>
          <a:prstGeom prst="rect">
            <a:avLst/>
          </a:prstGeom>
        </p:spPr>
        <p:txBody>
          <a:bodyPr wrap="square" lIns="0" tIns="0" rIns="0" bIns="0" rtlCol="0" anchor="t">
            <a:spAutoFit/>
          </a:bodyPr>
          <a:lstStyle/>
          <a:p>
            <a:pPr algn="ctr">
              <a:lnSpc>
                <a:spcPts val="10919"/>
              </a:lnSpc>
            </a:pPr>
            <a:r>
              <a:rPr lang="en-US" sz="7800" dirty="0">
                <a:solidFill>
                  <a:srgbClr val="FAFFFE"/>
                </a:solidFill>
                <a:latin typeface="Canva Sans"/>
              </a:rPr>
              <a:t>screen shots:</a:t>
            </a:r>
          </a:p>
        </p:txBody>
      </p:sp>
      <p:sp>
        <p:nvSpPr>
          <p:cNvPr id="5" name="TextBox 5"/>
          <p:cNvSpPr txBox="1"/>
          <p:nvPr/>
        </p:nvSpPr>
        <p:spPr>
          <a:xfrm>
            <a:off x="1028700" y="2833370"/>
            <a:ext cx="8229600" cy="755015"/>
          </a:xfrm>
          <a:prstGeom prst="rect">
            <a:avLst/>
          </a:prstGeom>
        </p:spPr>
        <p:txBody>
          <a:bodyPr lIns="0" tIns="0" rIns="0" bIns="0" rtlCol="0" anchor="t">
            <a:spAutoFit/>
          </a:bodyPr>
          <a:lstStyle/>
          <a:p>
            <a:pPr algn="ctr">
              <a:lnSpc>
                <a:spcPts val="6160"/>
              </a:lnSpc>
            </a:pPr>
            <a:r>
              <a:rPr lang="en-US" sz="4400">
                <a:solidFill>
                  <a:srgbClr val="FAFFFE"/>
                </a:solidFill>
                <a:latin typeface="Canva Sans Bold"/>
              </a:rPr>
              <a:t>sign up</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1000"/>
                                        <p:tgtEl>
                                          <p:spTgt spid="3"/>
                                        </p:tgtEl>
                                      </p:cBhvr>
                                    </p:animEffect>
                                    <p:anim calcmode="lin" valueType="num">
                                      <p:cBhvr>
                                        <p:cTn id="18" dur="1000" fill="hold"/>
                                        <p:tgtEl>
                                          <p:spTgt spid="3"/>
                                        </p:tgtEl>
                                        <p:attrNameLst>
                                          <p:attrName>ppt_x</p:attrName>
                                        </p:attrNameLst>
                                      </p:cBhvr>
                                      <p:tavLst>
                                        <p:tav tm="0">
                                          <p:val>
                                            <p:strVal val="#ppt_x"/>
                                          </p:val>
                                        </p:tav>
                                        <p:tav tm="100000">
                                          <p:val>
                                            <p:strVal val="#ppt_x"/>
                                          </p:val>
                                        </p:tav>
                                      </p:tavLst>
                                    </p:anim>
                                    <p:anim calcmode="lin" valueType="num">
                                      <p:cBhvr>
                                        <p:cTn id="1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16797" t="2163" r="21410" b="4916"/>
          <a:stretch>
            <a:fillRect/>
          </a:stretch>
        </p:blipFill>
        <p:spPr>
          <a:xfrm>
            <a:off x="0" y="0"/>
            <a:ext cx="10287000" cy="10287000"/>
          </a:xfrm>
          <a:prstGeom prst="rect">
            <a:avLst/>
          </a:prstGeom>
        </p:spPr>
      </p:pic>
      <p:pic>
        <p:nvPicPr>
          <p:cNvPr id="3" name="Picture 3"/>
          <p:cNvPicPr>
            <a:picLocks noChangeAspect="1"/>
          </p:cNvPicPr>
          <p:nvPr/>
        </p:nvPicPr>
        <p:blipFill>
          <a:blip r:embed="rId3"/>
          <a:srcRect/>
          <a:stretch>
            <a:fillRect/>
          </a:stretch>
        </p:blipFill>
        <p:spPr>
          <a:xfrm>
            <a:off x="1028700" y="4119425"/>
            <a:ext cx="8229600" cy="4629150"/>
          </a:xfrm>
          <a:prstGeom prst="rect">
            <a:avLst/>
          </a:prstGeom>
        </p:spPr>
      </p:pic>
      <p:sp>
        <p:nvSpPr>
          <p:cNvPr id="4" name="TextBox 4"/>
          <p:cNvSpPr txBox="1"/>
          <p:nvPr/>
        </p:nvSpPr>
        <p:spPr>
          <a:xfrm>
            <a:off x="1028700" y="876300"/>
            <a:ext cx="6705600" cy="1397819"/>
          </a:xfrm>
          <a:prstGeom prst="rect">
            <a:avLst/>
          </a:prstGeom>
        </p:spPr>
        <p:txBody>
          <a:bodyPr wrap="square" lIns="0" tIns="0" rIns="0" bIns="0" rtlCol="0" anchor="t">
            <a:spAutoFit/>
          </a:bodyPr>
          <a:lstStyle/>
          <a:p>
            <a:pPr algn="ctr">
              <a:lnSpc>
                <a:spcPts val="10919"/>
              </a:lnSpc>
            </a:pPr>
            <a:r>
              <a:rPr lang="en-US" sz="7800" dirty="0">
                <a:solidFill>
                  <a:srgbClr val="FAFFFE"/>
                </a:solidFill>
                <a:latin typeface="Canva Sans"/>
              </a:rPr>
              <a:t>screen shots:</a:t>
            </a:r>
          </a:p>
        </p:txBody>
      </p:sp>
      <p:sp>
        <p:nvSpPr>
          <p:cNvPr id="5" name="TextBox 5"/>
          <p:cNvSpPr txBox="1"/>
          <p:nvPr/>
        </p:nvSpPr>
        <p:spPr>
          <a:xfrm>
            <a:off x="1028700" y="2745195"/>
            <a:ext cx="8229600" cy="755015"/>
          </a:xfrm>
          <a:prstGeom prst="rect">
            <a:avLst/>
          </a:prstGeom>
        </p:spPr>
        <p:txBody>
          <a:bodyPr lIns="0" tIns="0" rIns="0" bIns="0" rtlCol="0" anchor="t">
            <a:spAutoFit/>
          </a:bodyPr>
          <a:lstStyle/>
          <a:p>
            <a:pPr algn="ctr">
              <a:lnSpc>
                <a:spcPts val="6160"/>
              </a:lnSpc>
            </a:pPr>
            <a:r>
              <a:rPr lang="en-US" sz="4400">
                <a:solidFill>
                  <a:srgbClr val="FAFFFE"/>
                </a:solidFill>
                <a:latin typeface="Canva Sans Bold"/>
              </a:rPr>
              <a:t>stadiums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1000"/>
                                        <p:tgtEl>
                                          <p:spTgt spid="3"/>
                                        </p:tgtEl>
                                      </p:cBhvr>
                                    </p:animEffect>
                                    <p:anim calcmode="lin" valueType="num">
                                      <p:cBhvr>
                                        <p:cTn id="18" dur="1000" fill="hold"/>
                                        <p:tgtEl>
                                          <p:spTgt spid="3"/>
                                        </p:tgtEl>
                                        <p:attrNameLst>
                                          <p:attrName>ppt_x</p:attrName>
                                        </p:attrNameLst>
                                      </p:cBhvr>
                                      <p:tavLst>
                                        <p:tav tm="0">
                                          <p:val>
                                            <p:strVal val="#ppt_x"/>
                                          </p:val>
                                        </p:tav>
                                        <p:tav tm="100000">
                                          <p:val>
                                            <p:strVal val="#ppt_x"/>
                                          </p:val>
                                        </p:tav>
                                      </p:tavLst>
                                    </p:anim>
                                    <p:anim calcmode="lin" valueType="num">
                                      <p:cBhvr>
                                        <p:cTn id="1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TotalTime>
  <Words>150</Words>
  <Application>Microsoft Office PowerPoint</Application>
  <PresentationFormat>Custom</PresentationFormat>
  <Paragraphs>30</Paragraphs>
  <Slides>12</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vt:i4>
      </vt:variant>
    </vt:vector>
  </HeadingPairs>
  <TitlesOfParts>
    <vt:vector size="19" baseType="lpstr">
      <vt:lpstr>Raleway</vt:lpstr>
      <vt:lpstr>Arial</vt:lpstr>
      <vt:lpstr>Rubik One Bold</vt:lpstr>
      <vt:lpstr>Canva Sans Bold</vt:lpstr>
      <vt:lpstr>Canva Sans</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Copy of Green Football Stadium Social Media Graphic</dc:title>
  <cp:lastModifiedBy>zyad mostafa</cp:lastModifiedBy>
  <cp:revision>3</cp:revision>
  <dcterms:created xsi:type="dcterms:W3CDTF">2006-08-16T00:00:00Z</dcterms:created>
  <dcterms:modified xsi:type="dcterms:W3CDTF">2023-01-01T01:55:08Z</dcterms:modified>
  <dc:identifier>DAFWYYBHH20</dc:identifier>
</cp:coreProperties>
</file>